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3" r:id="rId2"/>
    <p:sldId id="279" r:id="rId3"/>
    <p:sldId id="280" r:id="rId4"/>
    <p:sldId id="300" r:id="rId5"/>
    <p:sldId id="256" r:id="rId6"/>
    <p:sldId id="295" r:id="rId7"/>
    <p:sldId id="299" r:id="rId8"/>
    <p:sldId id="286" r:id="rId9"/>
    <p:sldId id="257" r:id="rId10"/>
    <p:sldId id="262" r:id="rId11"/>
    <p:sldId id="260" r:id="rId12"/>
    <p:sldId id="261" r:id="rId13"/>
    <p:sldId id="263" r:id="rId14"/>
    <p:sldId id="296" r:id="rId15"/>
    <p:sldId id="259" r:id="rId16"/>
    <p:sldId id="264" r:id="rId17"/>
    <p:sldId id="258" r:id="rId18"/>
    <p:sldId id="29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456" y="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C5475E-F1BC-441F-A29A-BF44742E6A7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5F624E-9B51-488A-98B2-865AE3F1A8F7}">
      <dgm:prSet phldrT="[Текст]"/>
      <dgm:spPr>
        <a:solidFill>
          <a:schemeClr val="bg1">
            <a:lumMod val="7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0F0DC041-C0AF-4143-823B-3234768D8140}" type="parTrans" cxnId="{0E9E2AE1-33F9-4C14-BF7B-7B3FEDEB7045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3A5E9A4C-861E-444D-9A20-BC3EB315AD3E}" type="sibTrans" cxnId="{0E9E2AE1-33F9-4C14-BF7B-7B3FEDEB7045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EAB81F03-E627-489C-B7DF-C23E8CB8ED9D}">
      <dgm:prSet phldrT="[Текст]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Кадетские классы</a:t>
          </a:r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389AFDAC-ED4D-4949-8C89-2E9FBFEFE20F}" type="parTrans" cxnId="{4FE52805-8293-4FE1-A4E3-44163912EA24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F25EBE3D-0D2F-47F2-8D7E-5D8B38066BB0}" type="sibTrans" cxnId="{4FE52805-8293-4FE1-A4E3-44163912EA24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9232690E-AA27-4E86-9A83-2F4AC33502E8}">
      <dgm:prSet phldrT="[Текст]"/>
      <dgm:spPr>
        <a:solidFill>
          <a:schemeClr val="bg1">
            <a:lumMod val="6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ABAD75F9-F635-4270-86E7-1CFA71845569}" type="parTrans" cxnId="{B3866A23-1018-4663-874D-DBCC36C2DDD0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72A65632-C363-4D34-BACF-BA26B46ABDA1}" type="sibTrans" cxnId="{B3866A23-1018-4663-874D-DBCC36C2DDD0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C90C9FAC-D535-4828-BB31-F28D499527F9}">
      <dgm:prSet phldrT="[Текст]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Биоинженерные классы</a:t>
          </a:r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B5AC9971-D5FF-4C66-A28E-05F2E9598950}" type="parTrans" cxnId="{6F03D4DB-BC96-415E-97DF-01A7B96D3A99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6DF2B72A-64EA-4A7F-B65A-9844DF45DB2C}" type="sibTrans" cxnId="{6F03D4DB-BC96-415E-97DF-01A7B96D3A99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9FF6868C-47DC-49A3-B684-AEABD269AE35}">
      <dgm:prSet phldrT="[Текст]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00DB44B2-5B12-4C1B-B16C-ACB5868C9CDF}" type="parTrans" cxnId="{FB9F255B-DDFD-4C12-A351-26262B7AA016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BBC803E9-BBFF-408C-98D2-77EE826D65CD}" type="sibTrans" cxnId="{FB9F255B-DDFD-4C12-A351-26262B7AA016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48C29A04-EC02-46B8-AF7C-939040CFCC04}">
      <dgm:prSet phldrT="[Текст]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dirty="0" err="1" smtClean="0">
              <a:ln>
                <a:solidFill>
                  <a:schemeClr val="bg1">
                    <a:lumMod val="50000"/>
                  </a:schemeClr>
                </a:solidFill>
              </a:ln>
            </a:rPr>
            <a:t>Медиакласс</a:t>
          </a:r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044CFAC8-351C-45BE-8DCC-64827CA59DA6}" type="parTrans" cxnId="{31E5E712-EE9F-4EFB-96D9-9668697F02EC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26768FD8-84F2-4920-B148-14C88306E105}" type="sibTrans" cxnId="{31E5E712-EE9F-4EFB-96D9-9668697F02EC}">
      <dgm:prSet/>
      <dgm:spPr/>
      <dgm:t>
        <a:bodyPr/>
        <a:lstStyle/>
        <a:p>
          <a:endParaRPr lang="ru-RU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CE6D3B3C-27FF-4542-BE10-196EB23B5EFE}">
      <dgm:prSet phldrT="[Текст]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Художественно – эстетический класс</a:t>
          </a:r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46A66B09-7713-4B4D-BC60-3B7F2770A3AD}" type="parTrans" cxnId="{CD07D414-6F21-4D68-9D84-6E49D77C4BDB}">
      <dgm:prSet/>
      <dgm:spPr/>
      <dgm:t>
        <a:bodyPr/>
        <a:lstStyle/>
        <a:p>
          <a:endParaRPr lang="ru-RU"/>
        </a:p>
      </dgm:t>
    </dgm:pt>
    <dgm:pt modelId="{C7209C32-E501-43E0-A7D4-FEC8675134AF}" type="sibTrans" cxnId="{CD07D414-6F21-4D68-9D84-6E49D77C4BDB}">
      <dgm:prSet/>
      <dgm:spPr/>
      <dgm:t>
        <a:bodyPr/>
        <a:lstStyle/>
        <a:p>
          <a:endParaRPr lang="ru-RU"/>
        </a:p>
      </dgm:t>
    </dgm:pt>
    <dgm:pt modelId="{9DC902AC-44C9-49C4-9A3E-BD05F6A0C033}">
      <dgm:prSet phldrT="[Текст]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dirty="0">
            <a:ln>
              <a:solidFill>
                <a:schemeClr val="bg1">
                  <a:lumMod val="50000"/>
                </a:schemeClr>
              </a:solidFill>
            </a:ln>
          </a:endParaRPr>
        </a:p>
      </dgm:t>
    </dgm:pt>
    <dgm:pt modelId="{AC51E71F-1277-461E-A41D-734937BAC597}" type="parTrans" cxnId="{88F1C5CF-B39A-4CBD-A812-10C5C2455DB0}">
      <dgm:prSet/>
      <dgm:spPr/>
      <dgm:t>
        <a:bodyPr/>
        <a:lstStyle/>
        <a:p>
          <a:endParaRPr lang="ru-RU"/>
        </a:p>
      </dgm:t>
    </dgm:pt>
    <dgm:pt modelId="{27023CC4-105F-4D0E-BFBA-1A1975499B19}" type="sibTrans" cxnId="{88F1C5CF-B39A-4CBD-A812-10C5C2455DB0}">
      <dgm:prSet/>
      <dgm:spPr/>
      <dgm:t>
        <a:bodyPr/>
        <a:lstStyle/>
        <a:p>
          <a:endParaRPr lang="ru-RU"/>
        </a:p>
      </dgm:t>
    </dgm:pt>
    <dgm:pt modelId="{93255E13-0EDC-41FB-BD96-A29004B910D3}" type="pres">
      <dgm:prSet presAssocID="{FBC5475E-F1BC-441F-A29A-BF44742E6A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354D84-3415-4293-98B5-5590CA7B2C99}" type="pres">
      <dgm:prSet presAssocID="{795F624E-9B51-488A-98B2-865AE3F1A8F7}" presName="composite" presStyleCnt="0"/>
      <dgm:spPr/>
    </dgm:pt>
    <dgm:pt modelId="{23742DE1-B5BF-4C32-B5C6-271606CF6A72}" type="pres">
      <dgm:prSet presAssocID="{795F624E-9B51-488A-98B2-865AE3F1A8F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375F1-D797-43D7-B2B0-5B22E800432C}" type="pres">
      <dgm:prSet presAssocID="{795F624E-9B51-488A-98B2-865AE3F1A8F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52822-6D2B-4102-A004-BE967A796181}" type="pres">
      <dgm:prSet presAssocID="{3A5E9A4C-861E-444D-9A20-BC3EB315AD3E}" presName="sp" presStyleCnt="0"/>
      <dgm:spPr/>
    </dgm:pt>
    <dgm:pt modelId="{C5D9F678-881B-467E-940A-5D85A4334B5B}" type="pres">
      <dgm:prSet presAssocID="{9232690E-AA27-4E86-9A83-2F4AC33502E8}" presName="composite" presStyleCnt="0"/>
      <dgm:spPr/>
    </dgm:pt>
    <dgm:pt modelId="{DD016F98-9048-4BF5-9A38-180C37FE9A53}" type="pres">
      <dgm:prSet presAssocID="{9232690E-AA27-4E86-9A83-2F4AC33502E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E1E51-CC83-4C91-850F-938BFDDE6F08}" type="pres">
      <dgm:prSet presAssocID="{9232690E-AA27-4E86-9A83-2F4AC33502E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4D062-1963-4FD7-8E6D-E305C37A0FBE}" type="pres">
      <dgm:prSet presAssocID="{72A65632-C363-4D34-BACF-BA26B46ABDA1}" presName="sp" presStyleCnt="0"/>
      <dgm:spPr/>
    </dgm:pt>
    <dgm:pt modelId="{506F57B6-603D-4AB1-A51D-28D4ABE8E3B8}" type="pres">
      <dgm:prSet presAssocID="{9FF6868C-47DC-49A3-B684-AEABD269AE35}" presName="composite" presStyleCnt="0"/>
      <dgm:spPr/>
    </dgm:pt>
    <dgm:pt modelId="{274C8A9F-2680-49B1-90ED-E78E437B248B}" type="pres">
      <dgm:prSet presAssocID="{9FF6868C-47DC-49A3-B684-AEABD269AE3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D0798-816E-4DAE-B5A1-CB9BDA8E4130}" type="pres">
      <dgm:prSet presAssocID="{9FF6868C-47DC-49A3-B684-AEABD269AE3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EF8AD-F188-45AD-A47A-50EC05255C1B}" type="pres">
      <dgm:prSet presAssocID="{BBC803E9-BBFF-408C-98D2-77EE826D65CD}" presName="sp" presStyleCnt="0"/>
      <dgm:spPr/>
    </dgm:pt>
    <dgm:pt modelId="{C7736E51-3F6E-480B-B1E6-DF9B1A3713A1}" type="pres">
      <dgm:prSet presAssocID="{9DC902AC-44C9-49C4-9A3E-BD05F6A0C033}" presName="composite" presStyleCnt="0"/>
      <dgm:spPr/>
    </dgm:pt>
    <dgm:pt modelId="{9A6BB383-F652-447A-A82A-6DAC78B95789}" type="pres">
      <dgm:prSet presAssocID="{9DC902AC-44C9-49C4-9A3E-BD05F6A0C03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26AB89-4A2E-4098-9228-0214EB664FEA}" type="pres">
      <dgm:prSet presAssocID="{9DC902AC-44C9-49C4-9A3E-BD05F6A0C03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E7C17E-9633-4E09-AD67-B8C435CF5BEB}" type="presOf" srcId="{FBC5475E-F1BC-441F-A29A-BF44742E6A75}" destId="{93255E13-0EDC-41FB-BD96-A29004B910D3}" srcOrd="0" destOrd="0" presId="urn:microsoft.com/office/officeart/2005/8/layout/chevron2"/>
    <dgm:cxn modelId="{B3866A23-1018-4663-874D-DBCC36C2DDD0}" srcId="{FBC5475E-F1BC-441F-A29A-BF44742E6A75}" destId="{9232690E-AA27-4E86-9A83-2F4AC33502E8}" srcOrd="1" destOrd="0" parTransId="{ABAD75F9-F635-4270-86E7-1CFA71845569}" sibTransId="{72A65632-C363-4D34-BACF-BA26B46ABDA1}"/>
    <dgm:cxn modelId="{CD07D414-6F21-4D68-9D84-6E49D77C4BDB}" srcId="{9DC902AC-44C9-49C4-9A3E-BD05F6A0C033}" destId="{CE6D3B3C-27FF-4542-BE10-196EB23B5EFE}" srcOrd="0" destOrd="0" parTransId="{46A66B09-7713-4B4D-BC60-3B7F2770A3AD}" sibTransId="{C7209C32-E501-43E0-A7D4-FEC8675134AF}"/>
    <dgm:cxn modelId="{4546ACEC-07B8-4F78-8A40-9FFD7D568D48}" type="presOf" srcId="{EAB81F03-E627-489C-B7DF-C23E8CB8ED9D}" destId="{F6C375F1-D797-43D7-B2B0-5B22E800432C}" srcOrd="0" destOrd="0" presId="urn:microsoft.com/office/officeart/2005/8/layout/chevron2"/>
    <dgm:cxn modelId="{96925719-B6C5-4FC5-BA61-42D1B154AE4A}" type="presOf" srcId="{48C29A04-EC02-46B8-AF7C-939040CFCC04}" destId="{745D0798-816E-4DAE-B5A1-CB9BDA8E4130}" srcOrd="0" destOrd="0" presId="urn:microsoft.com/office/officeart/2005/8/layout/chevron2"/>
    <dgm:cxn modelId="{24777F7B-BA86-42CE-8444-D1495A68DBD1}" type="presOf" srcId="{C90C9FAC-D535-4828-BB31-F28D499527F9}" destId="{2BCE1E51-CC83-4C91-850F-938BFDDE6F08}" srcOrd="0" destOrd="0" presId="urn:microsoft.com/office/officeart/2005/8/layout/chevron2"/>
    <dgm:cxn modelId="{BB43EBA4-D5A6-473B-B676-1F801E90C0DB}" type="presOf" srcId="{9FF6868C-47DC-49A3-B684-AEABD269AE35}" destId="{274C8A9F-2680-49B1-90ED-E78E437B248B}" srcOrd="0" destOrd="0" presId="urn:microsoft.com/office/officeart/2005/8/layout/chevron2"/>
    <dgm:cxn modelId="{0E9E2AE1-33F9-4C14-BF7B-7B3FEDEB7045}" srcId="{FBC5475E-F1BC-441F-A29A-BF44742E6A75}" destId="{795F624E-9B51-488A-98B2-865AE3F1A8F7}" srcOrd="0" destOrd="0" parTransId="{0F0DC041-C0AF-4143-823B-3234768D8140}" sibTransId="{3A5E9A4C-861E-444D-9A20-BC3EB315AD3E}"/>
    <dgm:cxn modelId="{FB9F255B-DDFD-4C12-A351-26262B7AA016}" srcId="{FBC5475E-F1BC-441F-A29A-BF44742E6A75}" destId="{9FF6868C-47DC-49A3-B684-AEABD269AE35}" srcOrd="2" destOrd="0" parTransId="{00DB44B2-5B12-4C1B-B16C-ACB5868C9CDF}" sibTransId="{BBC803E9-BBFF-408C-98D2-77EE826D65CD}"/>
    <dgm:cxn modelId="{4F6FE56F-088E-4E87-93A9-4EE24D30D3E2}" type="presOf" srcId="{9DC902AC-44C9-49C4-9A3E-BD05F6A0C033}" destId="{9A6BB383-F652-447A-A82A-6DAC78B95789}" srcOrd="0" destOrd="0" presId="urn:microsoft.com/office/officeart/2005/8/layout/chevron2"/>
    <dgm:cxn modelId="{C49D3120-576D-4D30-B7D5-5D0C461931FB}" type="presOf" srcId="{795F624E-9B51-488A-98B2-865AE3F1A8F7}" destId="{23742DE1-B5BF-4C32-B5C6-271606CF6A72}" srcOrd="0" destOrd="0" presId="urn:microsoft.com/office/officeart/2005/8/layout/chevron2"/>
    <dgm:cxn modelId="{34C0AF75-FA87-494D-8BC6-B16B7546F460}" type="presOf" srcId="{CE6D3B3C-27FF-4542-BE10-196EB23B5EFE}" destId="{5026AB89-4A2E-4098-9228-0214EB664FEA}" srcOrd="0" destOrd="0" presId="urn:microsoft.com/office/officeart/2005/8/layout/chevron2"/>
    <dgm:cxn modelId="{359719A1-28AA-4D09-A986-B4CBC41C61FE}" type="presOf" srcId="{9232690E-AA27-4E86-9A83-2F4AC33502E8}" destId="{DD016F98-9048-4BF5-9A38-180C37FE9A53}" srcOrd="0" destOrd="0" presId="urn:microsoft.com/office/officeart/2005/8/layout/chevron2"/>
    <dgm:cxn modelId="{88F1C5CF-B39A-4CBD-A812-10C5C2455DB0}" srcId="{FBC5475E-F1BC-441F-A29A-BF44742E6A75}" destId="{9DC902AC-44C9-49C4-9A3E-BD05F6A0C033}" srcOrd="3" destOrd="0" parTransId="{AC51E71F-1277-461E-A41D-734937BAC597}" sibTransId="{27023CC4-105F-4D0E-BFBA-1A1975499B19}"/>
    <dgm:cxn modelId="{31E5E712-EE9F-4EFB-96D9-9668697F02EC}" srcId="{9FF6868C-47DC-49A3-B684-AEABD269AE35}" destId="{48C29A04-EC02-46B8-AF7C-939040CFCC04}" srcOrd="0" destOrd="0" parTransId="{044CFAC8-351C-45BE-8DCC-64827CA59DA6}" sibTransId="{26768FD8-84F2-4920-B148-14C88306E105}"/>
    <dgm:cxn modelId="{4FE52805-8293-4FE1-A4E3-44163912EA24}" srcId="{795F624E-9B51-488A-98B2-865AE3F1A8F7}" destId="{EAB81F03-E627-489C-B7DF-C23E8CB8ED9D}" srcOrd="0" destOrd="0" parTransId="{389AFDAC-ED4D-4949-8C89-2E9FBFEFE20F}" sibTransId="{F25EBE3D-0D2F-47F2-8D7E-5D8B38066BB0}"/>
    <dgm:cxn modelId="{6F03D4DB-BC96-415E-97DF-01A7B96D3A99}" srcId="{9232690E-AA27-4E86-9A83-2F4AC33502E8}" destId="{C90C9FAC-D535-4828-BB31-F28D499527F9}" srcOrd="0" destOrd="0" parTransId="{B5AC9971-D5FF-4C66-A28E-05F2E9598950}" sibTransId="{6DF2B72A-64EA-4A7F-B65A-9844DF45DB2C}"/>
    <dgm:cxn modelId="{C88F4FD4-FADD-4685-A5F3-8A34D2510D15}" type="presParOf" srcId="{93255E13-0EDC-41FB-BD96-A29004B910D3}" destId="{5B354D84-3415-4293-98B5-5590CA7B2C99}" srcOrd="0" destOrd="0" presId="urn:microsoft.com/office/officeart/2005/8/layout/chevron2"/>
    <dgm:cxn modelId="{C1084AB3-C51F-4205-A33C-0F5532780C7C}" type="presParOf" srcId="{5B354D84-3415-4293-98B5-5590CA7B2C99}" destId="{23742DE1-B5BF-4C32-B5C6-271606CF6A72}" srcOrd="0" destOrd="0" presId="urn:microsoft.com/office/officeart/2005/8/layout/chevron2"/>
    <dgm:cxn modelId="{38FE135D-CC65-45DD-8F24-67008B52C078}" type="presParOf" srcId="{5B354D84-3415-4293-98B5-5590CA7B2C99}" destId="{F6C375F1-D797-43D7-B2B0-5B22E800432C}" srcOrd="1" destOrd="0" presId="urn:microsoft.com/office/officeart/2005/8/layout/chevron2"/>
    <dgm:cxn modelId="{9B311EDC-4355-436A-B8F3-A36E01B6B3D7}" type="presParOf" srcId="{93255E13-0EDC-41FB-BD96-A29004B910D3}" destId="{97052822-6D2B-4102-A004-BE967A796181}" srcOrd="1" destOrd="0" presId="urn:microsoft.com/office/officeart/2005/8/layout/chevron2"/>
    <dgm:cxn modelId="{61641F80-E56C-4CC3-9478-5F051557F6F8}" type="presParOf" srcId="{93255E13-0EDC-41FB-BD96-A29004B910D3}" destId="{C5D9F678-881B-467E-940A-5D85A4334B5B}" srcOrd="2" destOrd="0" presId="urn:microsoft.com/office/officeart/2005/8/layout/chevron2"/>
    <dgm:cxn modelId="{B3170306-BB95-4C4D-9DDC-98C8BEFB9C67}" type="presParOf" srcId="{C5D9F678-881B-467E-940A-5D85A4334B5B}" destId="{DD016F98-9048-4BF5-9A38-180C37FE9A53}" srcOrd="0" destOrd="0" presId="urn:microsoft.com/office/officeart/2005/8/layout/chevron2"/>
    <dgm:cxn modelId="{56E47797-35CB-470C-A0DD-7F722C12CECB}" type="presParOf" srcId="{C5D9F678-881B-467E-940A-5D85A4334B5B}" destId="{2BCE1E51-CC83-4C91-850F-938BFDDE6F08}" srcOrd="1" destOrd="0" presId="urn:microsoft.com/office/officeart/2005/8/layout/chevron2"/>
    <dgm:cxn modelId="{77356663-117F-41D9-93FF-B0169B7101F9}" type="presParOf" srcId="{93255E13-0EDC-41FB-BD96-A29004B910D3}" destId="{CAA4D062-1963-4FD7-8E6D-E305C37A0FBE}" srcOrd="3" destOrd="0" presId="urn:microsoft.com/office/officeart/2005/8/layout/chevron2"/>
    <dgm:cxn modelId="{C416E2A7-79E1-4037-9A37-83F07C1F74F9}" type="presParOf" srcId="{93255E13-0EDC-41FB-BD96-A29004B910D3}" destId="{506F57B6-603D-4AB1-A51D-28D4ABE8E3B8}" srcOrd="4" destOrd="0" presId="urn:microsoft.com/office/officeart/2005/8/layout/chevron2"/>
    <dgm:cxn modelId="{2B45F666-9BFF-43A5-9AD0-D3537E89BE6C}" type="presParOf" srcId="{506F57B6-603D-4AB1-A51D-28D4ABE8E3B8}" destId="{274C8A9F-2680-49B1-90ED-E78E437B248B}" srcOrd="0" destOrd="0" presId="urn:microsoft.com/office/officeart/2005/8/layout/chevron2"/>
    <dgm:cxn modelId="{F39AD221-6359-4636-8437-6F81F0C323B7}" type="presParOf" srcId="{506F57B6-603D-4AB1-A51D-28D4ABE8E3B8}" destId="{745D0798-816E-4DAE-B5A1-CB9BDA8E4130}" srcOrd="1" destOrd="0" presId="urn:microsoft.com/office/officeart/2005/8/layout/chevron2"/>
    <dgm:cxn modelId="{925574B5-F21A-4413-AAE0-0D26D1ADE6F4}" type="presParOf" srcId="{93255E13-0EDC-41FB-BD96-A29004B910D3}" destId="{C8FEF8AD-F188-45AD-A47A-50EC05255C1B}" srcOrd="5" destOrd="0" presId="urn:microsoft.com/office/officeart/2005/8/layout/chevron2"/>
    <dgm:cxn modelId="{0919E0ED-689B-462E-93A6-A6FEDF53FAB8}" type="presParOf" srcId="{93255E13-0EDC-41FB-BD96-A29004B910D3}" destId="{C7736E51-3F6E-480B-B1E6-DF9B1A3713A1}" srcOrd="6" destOrd="0" presId="urn:microsoft.com/office/officeart/2005/8/layout/chevron2"/>
    <dgm:cxn modelId="{4FBC0666-A417-4D51-9F60-76F7858C7A28}" type="presParOf" srcId="{C7736E51-3F6E-480B-B1E6-DF9B1A3713A1}" destId="{9A6BB383-F652-447A-A82A-6DAC78B95789}" srcOrd="0" destOrd="0" presId="urn:microsoft.com/office/officeart/2005/8/layout/chevron2"/>
    <dgm:cxn modelId="{938DD405-AC39-4255-8BA0-1368AFF2782C}" type="presParOf" srcId="{C7736E51-3F6E-480B-B1E6-DF9B1A3713A1}" destId="{5026AB89-4A2E-4098-9228-0214EB664F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D45AC8-AEBD-46B3-AE78-91EB719093B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93FA22-111E-4B8B-98B7-C8893AACBA57}">
      <dgm:prSet phldrT="[Текст]"/>
      <dgm:spPr>
        <a:solidFill>
          <a:schemeClr val="bg1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МБОУ ДО ДТ «Вектор»</a:t>
          </a:r>
          <a:endParaRPr lang="ru-RU" dirty="0"/>
        </a:p>
      </dgm:t>
    </dgm:pt>
    <dgm:pt modelId="{20BA91D9-C60C-40C7-8DC1-5C474AE8B6A1}" type="parTrans" cxnId="{04E20DAC-D14C-4BF1-8CF3-08581E658B3C}">
      <dgm:prSet/>
      <dgm:spPr/>
      <dgm:t>
        <a:bodyPr/>
        <a:lstStyle/>
        <a:p>
          <a:endParaRPr lang="ru-RU"/>
        </a:p>
      </dgm:t>
    </dgm:pt>
    <dgm:pt modelId="{669BF16F-75EC-440B-A42B-AB37AA24CB11}" type="sibTrans" cxnId="{04E20DAC-D14C-4BF1-8CF3-08581E658B3C}">
      <dgm:prSet/>
      <dgm:spPr/>
      <dgm:t>
        <a:bodyPr/>
        <a:lstStyle/>
        <a:p>
          <a:endParaRPr lang="ru-RU"/>
        </a:p>
      </dgm:t>
    </dgm:pt>
    <dgm:pt modelId="{795DA8B6-1AB9-4E44-8FEA-10C6A24561FE}">
      <dgm:prSet phldrT="[Текст]" custT="1"/>
      <dgm:spPr>
        <a:solidFill>
          <a:schemeClr val="bg1">
            <a:lumMod val="85000"/>
            <a:alpha val="9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600" dirty="0" smtClean="0"/>
            <a:t>Программа по дополнительному образованию «Школа выживания»</a:t>
          </a:r>
          <a:endParaRPr lang="ru-RU" sz="1600" dirty="0"/>
        </a:p>
      </dgm:t>
    </dgm:pt>
    <dgm:pt modelId="{5F2B2036-4239-46BF-81CB-1177215AF600}" type="parTrans" cxnId="{1B127E5C-4060-42CC-AC25-655FE086F78E}">
      <dgm:prSet/>
      <dgm:spPr/>
      <dgm:t>
        <a:bodyPr/>
        <a:lstStyle/>
        <a:p>
          <a:endParaRPr lang="ru-RU"/>
        </a:p>
      </dgm:t>
    </dgm:pt>
    <dgm:pt modelId="{6778B8F6-DE15-4A08-A96F-8964E890B949}" type="sibTrans" cxnId="{1B127E5C-4060-42CC-AC25-655FE086F78E}">
      <dgm:prSet/>
      <dgm:spPr/>
      <dgm:t>
        <a:bodyPr/>
        <a:lstStyle/>
        <a:p>
          <a:endParaRPr lang="ru-RU"/>
        </a:p>
      </dgm:t>
    </dgm:pt>
    <dgm:pt modelId="{D0043157-09A8-4726-9FF7-4E35B4B1803F}">
      <dgm:prSet phldrT="[Текст]" custT="1"/>
      <dgm:spPr>
        <a:solidFill>
          <a:schemeClr val="bg1">
            <a:lumMod val="85000"/>
            <a:alpha val="9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600" dirty="0" smtClean="0"/>
            <a:t>Программа по дополнительному образованию «Основы военной медицины»</a:t>
          </a:r>
          <a:endParaRPr lang="ru-RU" sz="1600" dirty="0"/>
        </a:p>
      </dgm:t>
    </dgm:pt>
    <dgm:pt modelId="{63B7D1D6-0813-4C4F-8682-67FD8AA05751}" type="parTrans" cxnId="{A5FCA874-3DFD-479C-BA51-412C917DE912}">
      <dgm:prSet/>
      <dgm:spPr/>
      <dgm:t>
        <a:bodyPr/>
        <a:lstStyle/>
        <a:p>
          <a:endParaRPr lang="ru-RU"/>
        </a:p>
      </dgm:t>
    </dgm:pt>
    <dgm:pt modelId="{ED23A361-2AE5-46C0-A95C-621D66065521}" type="sibTrans" cxnId="{A5FCA874-3DFD-479C-BA51-412C917DE912}">
      <dgm:prSet/>
      <dgm:spPr/>
      <dgm:t>
        <a:bodyPr/>
        <a:lstStyle/>
        <a:p>
          <a:endParaRPr lang="ru-RU"/>
        </a:p>
      </dgm:t>
    </dgm:pt>
    <dgm:pt modelId="{A626567D-7ED4-476F-A549-C79B309C2779}">
      <dgm:prSet phldrT="[Текст]"/>
      <dgm:spPr>
        <a:solidFill>
          <a:schemeClr val="bg1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ЦРТ «Уголёк»</a:t>
          </a:r>
          <a:endParaRPr lang="ru-RU" dirty="0"/>
        </a:p>
      </dgm:t>
    </dgm:pt>
    <dgm:pt modelId="{62568BD3-15A1-46BE-B5E2-368B20BEF7B7}" type="parTrans" cxnId="{2BC56A68-5B75-4F24-9D60-A126A65EDA46}">
      <dgm:prSet/>
      <dgm:spPr/>
      <dgm:t>
        <a:bodyPr/>
        <a:lstStyle/>
        <a:p>
          <a:endParaRPr lang="ru-RU"/>
        </a:p>
      </dgm:t>
    </dgm:pt>
    <dgm:pt modelId="{851A3618-6C89-4A3A-9825-8CD55CA34933}" type="sibTrans" cxnId="{2BC56A68-5B75-4F24-9D60-A126A65EDA46}">
      <dgm:prSet/>
      <dgm:spPr/>
      <dgm:t>
        <a:bodyPr/>
        <a:lstStyle/>
        <a:p>
          <a:endParaRPr lang="ru-RU"/>
        </a:p>
      </dgm:t>
    </dgm:pt>
    <dgm:pt modelId="{BC769270-8850-4CA5-AA85-C09B3C334F69}">
      <dgm:prSet phldrT="[Текст]" custT="1"/>
      <dgm:spPr>
        <a:solidFill>
          <a:schemeClr val="bg1">
            <a:lumMod val="85000"/>
            <a:alpha val="9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Программа по дополнительному образованию «Тхэквондо» </a:t>
          </a:r>
          <a:endParaRPr lang="ru-RU" sz="2400" dirty="0"/>
        </a:p>
      </dgm:t>
    </dgm:pt>
    <dgm:pt modelId="{BB2BE83B-9E0B-4058-A2DC-12579E7679FB}" type="parTrans" cxnId="{B5634319-D6D5-42F7-9A00-F8A66DF50424}">
      <dgm:prSet/>
      <dgm:spPr/>
      <dgm:t>
        <a:bodyPr/>
        <a:lstStyle/>
        <a:p>
          <a:endParaRPr lang="ru-RU"/>
        </a:p>
      </dgm:t>
    </dgm:pt>
    <dgm:pt modelId="{E4AB32D2-0F69-4F21-8926-2D42F2CE1055}" type="sibTrans" cxnId="{B5634319-D6D5-42F7-9A00-F8A66DF50424}">
      <dgm:prSet/>
      <dgm:spPr/>
      <dgm:t>
        <a:bodyPr/>
        <a:lstStyle/>
        <a:p>
          <a:endParaRPr lang="ru-RU"/>
        </a:p>
      </dgm:t>
    </dgm:pt>
    <dgm:pt modelId="{438AA35A-CEC9-4C6E-96B4-0A6C0B3934BD}">
      <dgm:prSet custT="1"/>
      <dgm:spPr/>
      <dgm:t>
        <a:bodyPr/>
        <a:lstStyle/>
        <a:p>
          <a:r>
            <a:rPr lang="ru-RU" sz="1600" dirty="0" smtClean="0"/>
            <a:t>Программа по дополнительному образованию «Основы рукопашного боя»</a:t>
          </a:r>
          <a:endParaRPr lang="ru-RU" sz="1600" dirty="0"/>
        </a:p>
      </dgm:t>
    </dgm:pt>
    <dgm:pt modelId="{D96F9302-126C-4AAB-9559-6654049BF33E}" type="parTrans" cxnId="{FFDD3818-8300-4116-B469-445176B019E7}">
      <dgm:prSet/>
      <dgm:spPr/>
      <dgm:t>
        <a:bodyPr/>
        <a:lstStyle/>
        <a:p>
          <a:endParaRPr lang="ru-RU"/>
        </a:p>
      </dgm:t>
    </dgm:pt>
    <dgm:pt modelId="{9431B22B-FB29-442D-BA51-94A49738E99B}" type="sibTrans" cxnId="{FFDD3818-8300-4116-B469-445176B019E7}">
      <dgm:prSet/>
      <dgm:spPr/>
      <dgm:t>
        <a:bodyPr/>
        <a:lstStyle/>
        <a:p>
          <a:endParaRPr lang="ru-RU"/>
        </a:p>
      </dgm:t>
    </dgm:pt>
    <dgm:pt modelId="{26B1AA90-D169-4C98-8505-6FA71FB18C83}">
      <dgm:prSet custT="1"/>
      <dgm:spPr>
        <a:solidFill>
          <a:schemeClr val="bg1">
            <a:lumMod val="85000"/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400" dirty="0" smtClean="0"/>
            <a:t>Программа по дополнительному образованию «Военное дело» </a:t>
          </a:r>
          <a:endParaRPr lang="ru-RU" sz="2400" dirty="0"/>
        </a:p>
      </dgm:t>
    </dgm:pt>
    <dgm:pt modelId="{2FA1A27A-9BC7-4EC3-99BC-27D166BFC69B}" type="parTrans" cxnId="{C1445E24-7A31-4AA3-8FD1-D6252F5E6F3C}">
      <dgm:prSet/>
      <dgm:spPr/>
      <dgm:t>
        <a:bodyPr/>
        <a:lstStyle/>
        <a:p>
          <a:endParaRPr lang="ru-RU"/>
        </a:p>
      </dgm:t>
    </dgm:pt>
    <dgm:pt modelId="{AC50E5D7-5216-4CB9-B8FE-D5297D99E7F9}" type="sibTrans" cxnId="{C1445E24-7A31-4AA3-8FD1-D6252F5E6F3C}">
      <dgm:prSet/>
      <dgm:spPr/>
      <dgm:t>
        <a:bodyPr/>
        <a:lstStyle/>
        <a:p>
          <a:endParaRPr lang="ru-RU"/>
        </a:p>
      </dgm:t>
    </dgm:pt>
    <dgm:pt modelId="{E7FDDFCB-C15B-4915-8177-550DBF8992D7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1600" dirty="0" smtClean="0"/>
            <a:t>ВСЦ «Патриот»</a:t>
          </a:r>
          <a:endParaRPr lang="ru-RU" sz="1600" dirty="0"/>
        </a:p>
      </dgm:t>
    </dgm:pt>
    <dgm:pt modelId="{7A3B3BFB-A3F9-49B8-AB69-783C7470D6AE}" type="sibTrans" cxnId="{D2F82FE1-BCB3-4A78-B7CE-6EBC6163FD5E}">
      <dgm:prSet/>
      <dgm:spPr/>
      <dgm:t>
        <a:bodyPr/>
        <a:lstStyle/>
        <a:p>
          <a:endParaRPr lang="ru-RU"/>
        </a:p>
      </dgm:t>
    </dgm:pt>
    <dgm:pt modelId="{7F69716B-CE32-4E7F-8F2C-5B1A7E2E7642}" type="parTrans" cxnId="{D2F82FE1-BCB3-4A78-B7CE-6EBC6163FD5E}">
      <dgm:prSet/>
      <dgm:spPr/>
      <dgm:t>
        <a:bodyPr/>
        <a:lstStyle/>
        <a:p>
          <a:endParaRPr lang="ru-RU"/>
        </a:p>
      </dgm:t>
    </dgm:pt>
    <dgm:pt modelId="{3F681DC6-0B36-404E-8EA0-FCC8EF200417}">
      <dgm:prSet custT="1"/>
      <dgm:spPr/>
      <dgm:t>
        <a:bodyPr/>
        <a:lstStyle/>
        <a:p>
          <a:endParaRPr lang="ru-RU" sz="2000" dirty="0"/>
        </a:p>
      </dgm:t>
    </dgm:pt>
    <dgm:pt modelId="{D63929D5-0A32-465E-8B93-AFAAE36820FE}" type="parTrans" cxnId="{A352C785-4651-4044-A81A-0ACD5B8CFEC7}">
      <dgm:prSet/>
      <dgm:spPr/>
      <dgm:t>
        <a:bodyPr/>
        <a:lstStyle/>
        <a:p>
          <a:endParaRPr lang="ru-RU"/>
        </a:p>
      </dgm:t>
    </dgm:pt>
    <dgm:pt modelId="{481A619A-75C8-4AFC-BE78-AFF6B6257A4E}" type="sibTrans" cxnId="{A352C785-4651-4044-A81A-0ACD5B8CFEC7}">
      <dgm:prSet/>
      <dgm:spPr/>
      <dgm:t>
        <a:bodyPr/>
        <a:lstStyle/>
        <a:p>
          <a:endParaRPr lang="ru-RU"/>
        </a:p>
      </dgm:t>
    </dgm:pt>
    <dgm:pt modelId="{98DE1808-D612-4F48-AF4B-806B338B225D}" type="pres">
      <dgm:prSet presAssocID="{B4D45AC8-AEBD-46B3-AE78-91EB719093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3D0D82-15C1-4158-8F20-DE9B795E5682}" type="pres">
      <dgm:prSet presAssocID="{2293FA22-111E-4B8B-98B7-C8893AACBA57}" presName="composite" presStyleCnt="0"/>
      <dgm:spPr/>
    </dgm:pt>
    <dgm:pt modelId="{CB374007-5467-40BD-B513-1E64D3C5D079}" type="pres">
      <dgm:prSet presAssocID="{2293FA22-111E-4B8B-98B7-C8893AACBA5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58589-05D6-4F64-A62B-99E69B964808}" type="pres">
      <dgm:prSet presAssocID="{2293FA22-111E-4B8B-98B7-C8893AACBA57}" presName="descendantText" presStyleLbl="alignAcc1" presStyleIdx="0" presStyleCnt="3" custScaleY="100000" custLinFactNeighborX="2163" custLinFactNeighborY="-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0AB57-15BD-474B-906E-72FF07C8ED77}" type="pres">
      <dgm:prSet presAssocID="{669BF16F-75EC-440B-A42B-AB37AA24CB11}" presName="sp" presStyleCnt="0"/>
      <dgm:spPr/>
    </dgm:pt>
    <dgm:pt modelId="{7AB8A641-444C-4CE8-9099-33A6B6C8BCC8}" type="pres">
      <dgm:prSet presAssocID="{A626567D-7ED4-476F-A549-C79B309C2779}" presName="composite" presStyleCnt="0"/>
      <dgm:spPr/>
    </dgm:pt>
    <dgm:pt modelId="{BBBECFA8-8E48-492D-A764-505D0EABE23B}" type="pres">
      <dgm:prSet presAssocID="{A626567D-7ED4-476F-A549-C79B309C277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1D521-B02C-443D-8B2F-0FB66DF3C924}" type="pres">
      <dgm:prSet presAssocID="{A626567D-7ED4-476F-A549-C79B309C2779}" presName="descendantText" presStyleLbl="alignAcc1" presStyleIdx="1" presStyleCnt="3" custScaleY="94447" custLinFactNeighborX="32793" custLinFactNeighborY="1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09A38-435D-49D6-A486-6449596F51AB}" type="pres">
      <dgm:prSet presAssocID="{851A3618-6C89-4A3A-9825-8CD55CA34933}" presName="sp" presStyleCnt="0"/>
      <dgm:spPr/>
    </dgm:pt>
    <dgm:pt modelId="{D2ACB6B7-4B32-4121-BA57-A3599EC9C7FC}" type="pres">
      <dgm:prSet presAssocID="{E7FDDFCB-C15B-4915-8177-550DBF8992D7}" presName="composite" presStyleCnt="0"/>
      <dgm:spPr/>
    </dgm:pt>
    <dgm:pt modelId="{D26C2789-66C8-47AC-B8DA-D25309A14EF1}" type="pres">
      <dgm:prSet presAssocID="{E7FDDFCB-C15B-4915-8177-550DBF8992D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7FA06-ED03-49D8-9ED8-83CA50910CD0}" type="pres">
      <dgm:prSet presAssocID="{E7FDDFCB-C15B-4915-8177-550DBF8992D7}" presName="descendantText" presStyleLbl="alignAcc1" presStyleIdx="2" presStyleCnt="3" custLinFactNeighborX="69" custLinFactNeighborY="-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34319-D6D5-42F7-9A00-F8A66DF50424}" srcId="{A626567D-7ED4-476F-A549-C79B309C2779}" destId="{BC769270-8850-4CA5-AA85-C09B3C334F69}" srcOrd="0" destOrd="0" parTransId="{BB2BE83B-9E0B-4058-A2DC-12579E7679FB}" sibTransId="{E4AB32D2-0F69-4F21-8926-2D42F2CE1055}"/>
    <dgm:cxn modelId="{D2F82FE1-BCB3-4A78-B7CE-6EBC6163FD5E}" srcId="{B4D45AC8-AEBD-46B3-AE78-91EB719093B4}" destId="{E7FDDFCB-C15B-4915-8177-550DBF8992D7}" srcOrd="2" destOrd="0" parTransId="{7F69716B-CE32-4E7F-8F2C-5B1A7E2E7642}" sibTransId="{7A3B3BFB-A3F9-49B8-AB69-783C7470D6AE}"/>
    <dgm:cxn modelId="{FFDD3818-8300-4116-B469-445176B019E7}" srcId="{2293FA22-111E-4B8B-98B7-C8893AACBA57}" destId="{438AA35A-CEC9-4C6E-96B4-0A6C0B3934BD}" srcOrd="2" destOrd="0" parTransId="{D96F9302-126C-4AAB-9559-6654049BF33E}" sibTransId="{9431B22B-FB29-442D-BA51-94A49738E99B}"/>
    <dgm:cxn modelId="{B0BDA7D7-D8F8-4FA1-8251-6A99F33F3041}" type="presOf" srcId="{D0043157-09A8-4726-9FF7-4E35B4B1803F}" destId="{5D958589-05D6-4F64-A62B-99E69B964808}" srcOrd="0" destOrd="1" presId="urn:microsoft.com/office/officeart/2005/8/layout/chevron2"/>
    <dgm:cxn modelId="{A352C785-4651-4044-A81A-0ACD5B8CFEC7}" srcId="{A626567D-7ED4-476F-A549-C79B309C2779}" destId="{3F681DC6-0B36-404E-8EA0-FCC8EF200417}" srcOrd="1" destOrd="0" parTransId="{D63929D5-0A32-465E-8B93-AFAAE36820FE}" sibTransId="{481A619A-75C8-4AFC-BE78-AFF6B6257A4E}"/>
    <dgm:cxn modelId="{942B80F3-440D-4839-8AD7-F22C1E663170}" type="presOf" srcId="{26B1AA90-D169-4C98-8505-6FA71FB18C83}" destId="{2147FA06-ED03-49D8-9ED8-83CA50910CD0}" srcOrd="0" destOrd="0" presId="urn:microsoft.com/office/officeart/2005/8/layout/chevron2"/>
    <dgm:cxn modelId="{AF2BCE91-5648-4B1C-ADB0-FCD5F3978C30}" type="presOf" srcId="{795DA8B6-1AB9-4E44-8FEA-10C6A24561FE}" destId="{5D958589-05D6-4F64-A62B-99E69B964808}" srcOrd="0" destOrd="0" presId="urn:microsoft.com/office/officeart/2005/8/layout/chevron2"/>
    <dgm:cxn modelId="{2EC5C170-2D69-42AC-BC39-2A9BF09DBF0A}" type="presOf" srcId="{B4D45AC8-AEBD-46B3-AE78-91EB719093B4}" destId="{98DE1808-D612-4F48-AF4B-806B338B225D}" srcOrd="0" destOrd="0" presId="urn:microsoft.com/office/officeart/2005/8/layout/chevron2"/>
    <dgm:cxn modelId="{1DC7A65A-A681-4555-87C1-3A97327A0F0A}" type="presOf" srcId="{E7FDDFCB-C15B-4915-8177-550DBF8992D7}" destId="{D26C2789-66C8-47AC-B8DA-D25309A14EF1}" srcOrd="0" destOrd="0" presId="urn:microsoft.com/office/officeart/2005/8/layout/chevron2"/>
    <dgm:cxn modelId="{7C18AC67-9137-47F1-A0DB-6872618FC8FA}" type="presOf" srcId="{438AA35A-CEC9-4C6E-96B4-0A6C0B3934BD}" destId="{5D958589-05D6-4F64-A62B-99E69B964808}" srcOrd="0" destOrd="2" presId="urn:microsoft.com/office/officeart/2005/8/layout/chevron2"/>
    <dgm:cxn modelId="{A5FCA874-3DFD-479C-BA51-412C917DE912}" srcId="{2293FA22-111E-4B8B-98B7-C8893AACBA57}" destId="{D0043157-09A8-4726-9FF7-4E35B4B1803F}" srcOrd="1" destOrd="0" parTransId="{63B7D1D6-0813-4C4F-8682-67FD8AA05751}" sibTransId="{ED23A361-2AE5-46C0-A95C-621D66065521}"/>
    <dgm:cxn modelId="{DD0B103F-C8B9-4F85-AAF3-16B6AE7D2960}" type="presOf" srcId="{3F681DC6-0B36-404E-8EA0-FCC8EF200417}" destId="{B041D521-B02C-443D-8B2F-0FB66DF3C924}" srcOrd="0" destOrd="1" presId="urn:microsoft.com/office/officeart/2005/8/layout/chevron2"/>
    <dgm:cxn modelId="{04E20DAC-D14C-4BF1-8CF3-08581E658B3C}" srcId="{B4D45AC8-AEBD-46B3-AE78-91EB719093B4}" destId="{2293FA22-111E-4B8B-98B7-C8893AACBA57}" srcOrd="0" destOrd="0" parTransId="{20BA91D9-C60C-40C7-8DC1-5C474AE8B6A1}" sibTransId="{669BF16F-75EC-440B-A42B-AB37AA24CB11}"/>
    <dgm:cxn modelId="{2BC56A68-5B75-4F24-9D60-A126A65EDA46}" srcId="{B4D45AC8-AEBD-46B3-AE78-91EB719093B4}" destId="{A626567D-7ED4-476F-A549-C79B309C2779}" srcOrd="1" destOrd="0" parTransId="{62568BD3-15A1-46BE-B5E2-368B20BEF7B7}" sibTransId="{851A3618-6C89-4A3A-9825-8CD55CA34933}"/>
    <dgm:cxn modelId="{4443089D-319A-4FFC-ADF2-1C7140080F85}" type="presOf" srcId="{BC769270-8850-4CA5-AA85-C09B3C334F69}" destId="{B041D521-B02C-443D-8B2F-0FB66DF3C924}" srcOrd="0" destOrd="0" presId="urn:microsoft.com/office/officeart/2005/8/layout/chevron2"/>
    <dgm:cxn modelId="{C1445E24-7A31-4AA3-8FD1-D6252F5E6F3C}" srcId="{E7FDDFCB-C15B-4915-8177-550DBF8992D7}" destId="{26B1AA90-D169-4C98-8505-6FA71FB18C83}" srcOrd="0" destOrd="0" parTransId="{2FA1A27A-9BC7-4EC3-99BC-27D166BFC69B}" sibTransId="{AC50E5D7-5216-4CB9-B8FE-D5297D99E7F9}"/>
    <dgm:cxn modelId="{53633499-0E48-49FE-A1B8-04F82EB362CA}" type="presOf" srcId="{A626567D-7ED4-476F-A549-C79B309C2779}" destId="{BBBECFA8-8E48-492D-A764-505D0EABE23B}" srcOrd="0" destOrd="0" presId="urn:microsoft.com/office/officeart/2005/8/layout/chevron2"/>
    <dgm:cxn modelId="{9C145DBE-345B-4FFF-AFC0-74333E55AC0F}" type="presOf" srcId="{2293FA22-111E-4B8B-98B7-C8893AACBA57}" destId="{CB374007-5467-40BD-B513-1E64D3C5D079}" srcOrd="0" destOrd="0" presId="urn:microsoft.com/office/officeart/2005/8/layout/chevron2"/>
    <dgm:cxn modelId="{1B127E5C-4060-42CC-AC25-655FE086F78E}" srcId="{2293FA22-111E-4B8B-98B7-C8893AACBA57}" destId="{795DA8B6-1AB9-4E44-8FEA-10C6A24561FE}" srcOrd="0" destOrd="0" parTransId="{5F2B2036-4239-46BF-81CB-1177215AF600}" sibTransId="{6778B8F6-DE15-4A08-A96F-8964E890B949}"/>
    <dgm:cxn modelId="{64C145FC-3C05-42CD-88B2-ECD51472B832}" type="presParOf" srcId="{98DE1808-D612-4F48-AF4B-806B338B225D}" destId="{F53D0D82-15C1-4158-8F20-DE9B795E5682}" srcOrd="0" destOrd="0" presId="urn:microsoft.com/office/officeart/2005/8/layout/chevron2"/>
    <dgm:cxn modelId="{81B87F9B-43A8-4FE4-A10A-0BD1D785BC70}" type="presParOf" srcId="{F53D0D82-15C1-4158-8F20-DE9B795E5682}" destId="{CB374007-5467-40BD-B513-1E64D3C5D079}" srcOrd="0" destOrd="0" presId="urn:microsoft.com/office/officeart/2005/8/layout/chevron2"/>
    <dgm:cxn modelId="{35E12837-5586-436F-B324-232740187F8D}" type="presParOf" srcId="{F53D0D82-15C1-4158-8F20-DE9B795E5682}" destId="{5D958589-05D6-4F64-A62B-99E69B964808}" srcOrd="1" destOrd="0" presId="urn:microsoft.com/office/officeart/2005/8/layout/chevron2"/>
    <dgm:cxn modelId="{E71603F9-0B8E-4D08-BF26-751B99BF66AC}" type="presParOf" srcId="{98DE1808-D612-4F48-AF4B-806B338B225D}" destId="{D8D0AB57-15BD-474B-906E-72FF07C8ED77}" srcOrd="1" destOrd="0" presId="urn:microsoft.com/office/officeart/2005/8/layout/chevron2"/>
    <dgm:cxn modelId="{D869BF8D-E34F-442C-90F7-00A7A42D85C7}" type="presParOf" srcId="{98DE1808-D612-4F48-AF4B-806B338B225D}" destId="{7AB8A641-444C-4CE8-9099-33A6B6C8BCC8}" srcOrd="2" destOrd="0" presId="urn:microsoft.com/office/officeart/2005/8/layout/chevron2"/>
    <dgm:cxn modelId="{AB36EFC3-81A8-463F-89C5-F3C22878E675}" type="presParOf" srcId="{7AB8A641-444C-4CE8-9099-33A6B6C8BCC8}" destId="{BBBECFA8-8E48-492D-A764-505D0EABE23B}" srcOrd="0" destOrd="0" presId="urn:microsoft.com/office/officeart/2005/8/layout/chevron2"/>
    <dgm:cxn modelId="{5DAEEAB1-C1FB-4C5D-B61A-D652027B1ECC}" type="presParOf" srcId="{7AB8A641-444C-4CE8-9099-33A6B6C8BCC8}" destId="{B041D521-B02C-443D-8B2F-0FB66DF3C924}" srcOrd="1" destOrd="0" presId="urn:microsoft.com/office/officeart/2005/8/layout/chevron2"/>
    <dgm:cxn modelId="{89258C0C-5EF1-4E7F-BB15-B9661730875B}" type="presParOf" srcId="{98DE1808-D612-4F48-AF4B-806B338B225D}" destId="{2A809A38-435D-49D6-A486-6449596F51AB}" srcOrd="3" destOrd="0" presId="urn:microsoft.com/office/officeart/2005/8/layout/chevron2"/>
    <dgm:cxn modelId="{72C772D2-46C2-470B-8F47-6A1355D205CF}" type="presParOf" srcId="{98DE1808-D612-4F48-AF4B-806B338B225D}" destId="{D2ACB6B7-4B32-4121-BA57-A3599EC9C7FC}" srcOrd="4" destOrd="0" presId="urn:microsoft.com/office/officeart/2005/8/layout/chevron2"/>
    <dgm:cxn modelId="{AA19FBEB-0D92-44ED-9EF4-C79691AB6080}" type="presParOf" srcId="{D2ACB6B7-4B32-4121-BA57-A3599EC9C7FC}" destId="{D26C2789-66C8-47AC-B8DA-D25309A14EF1}" srcOrd="0" destOrd="0" presId="urn:microsoft.com/office/officeart/2005/8/layout/chevron2"/>
    <dgm:cxn modelId="{39DF2840-1190-4C7E-A01A-851A265B124E}" type="presParOf" srcId="{D2ACB6B7-4B32-4121-BA57-A3599EC9C7FC}" destId="{2147FA06-ED03-49D8-9ED8-83CA50910CD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42DE1-B5BF-4C32-B5C6-271606CF6A72}">
      <dsp:nvSpPr>
        <dsp:cNvPr id="0" name=""/>
        <dsp:cNvSpPr/>
      </dsp:nvSpPr>
      <dsp:spPr>
        <a:xfrm rot="5400000">
          <a:off x="-185966" y="189497"/>
          <a:ext cx="1239777" cy="867844"/>
        </a:xfrm>
        <a:prstGeom prst="chevron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1" y="437452"/>
        <a:ext cx="867844" cy="371933"/>
      </dsp:txXfrm>
    </dsp:sp>
    <dsp:sp modelId="{F6C375F1-D797-43D7-B2B0-5B22E800432C}">
      <dsp:nvSpPr>
        <dsp:cNvPr id="0" name=""/>
        <dsp:cNvSpPr/>
      </dsp:nvSpPr>
      <dsp:spPr>
        <a:xfrm rot="5400000">
          <a:off x="4145794" y="-3274419"/>
          <a:ext cx="805855" cy="736175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Кадетские классы</a:t>
          </a:r>
          <a:endParaRPr lang="ru-RU" sz="3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867845" y="42869"/>
        <a:ext cx="7322416" cy="727177"/>
      </dsp:txXfrm>
    </dsp:sp>
    <dsp:sp modelId="{DD016F98-9048-4BF5-9A38-180C37FE9A53}">
      <dsp:nvSpPr>
        <dsp:cNvPr id="0" name=""/>
        <dsp:cNvSpPr/>
      </dsp:nvSpPr>
      <dsp:spPr>
        <a:xfrm rot="5400000">
          <a:off x="-185966" y="1282538"/>
          <a:ext cx="1239777" cy="867844"/>
        </a:xfrm>
        <a:prstGeom prst="chevron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1" y="1530493"/>
        <a:ext cx="867844" cy="371933"/>
      </dsp:txXfrm>
    </dsp:sp>
    <dsp:sp modelId="{2BCE1E51-CC83-4C91-850F-938BFDDE6F08}">
      <dsp:nvSpPr>
        <dsp:cNvPr id="0" name=""/>
        <dsp:cNvSpPr/>
      </dsp:nvSpPr>
      <dsp:spPr>
        <a:xfrm rot="5400000">
          <a:off x="4145794" y="-2181378"/>
          <a:ext cx="805855" cy="736175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Биоинженерные классы</a:t>
          </a:r>
          <a:endParaRPr lang="ru-RU" sz="3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867845" y="1135910"/>
        <a:ext cx="7322416" cy="727177"/>
      </dsp:txXfrm>
    </dsp:sp>
    <dsp:sp modelId="{274C8A9F-2680-49B1-90ED-E78E437B248B}">
      <dsp:nvSpPr>
        <dsp:cNvPr id="0" name=""/>
        <dsp:cNvSpPr/>
      </dsp:nvSpPr>
      <dsp:spPr>
        <a:xfrm rot="5400000">
          <a:off x="-185966" y="2375579"/>
          <a:ext cx="1239777" cy="867844"/>
        </a:xfrm>
        <a:prstGeom prst="chevron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1" y="2623534"/>
        <a:ext cx="867844" cy="371933"/>
      </dsp:txXfrm>
    </dsp:sp>
    <dsp:sp modelId="{745D0798-816E-4DAE-B5A1-CB9BDA8E4130}">
      <dsp:nvSpPr>
        <dsp:cNvPr id="0" name=""/>
        <dsp:cNvSpPr/>
      </dsp:nvSpPr>
      <dsp:spPr>
        <a:xfrm rot="5400000">
          <a:off x="4145794" y="-1088336"/>
          <a:ext cx="805855" cy="736175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err="1" smtClean="0">
              <a:ln>
                <a:solidFill>
                  <a:schemeClr val="bg1">
                    <a:lumMod val="50000"/>
                  </a:schemeClr>
                </a:solidFill>
              </a:ln>
            </a:rPr>
            <a:t>Медиакласс</a:t>
          </a:r>
          <a:endParaRPr lang="ru-RU" sz="3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867845" y="2228952"/>
        <a:ext cx="7322416" cy="727177"/>
      </dsp:txXfrm>
    </dsp:sp>
    <dsp:sp modelId="{9A6BB383-F652-447A-A82A-6DAC78B95789}">
      <dsp:nvSpPr>
        <dsp:cNvPr id="0" name=""/>
        <dsp:cNvSpPr/>
      </dsp:nvSpPr>
      <dsp:spPr>
        <a:xfrm rot="5400000">
          <a:off x="-185966" y="3468621"/>
          <a:ext cx="1239777" cy="867844"/>
        </a:xfrm>
        <a:prstGeom prst="chevron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1" y="3716576"/>
        <a:ext cx="867844" cy="371933"/>
      </dsp:txXfrm>
    </dsp:sp>
    <dsp:sp modelId="{5026AB89-4A2E-4098-9228-0214EB664FEA}">
      <dsp:nvSpPr>
        <dsp:cNvPr id="0" name=""/>
        <dsp:cNvSpPr/>
      </dsp:nvSpPr>
      <dsp:spPr>
        <a:xfrm rot="5400000">
          <a:off x="4145794" y="4704"/>
          <a:ext cx="805855" cy="736175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n>
                <a:solidFill>
                  <a:schemeClr val="bg1">
                    <a:lumMod val="50000"/>
                  </a:schemeClr>
                </a:solidFill>
              </a:ln>
            </a:rPr>
            <a:t>Художественно – эстетический класс</a:t>
          </a:r>
          <a:endParaRPr lang="ru-RU" sz="3400" kern="1200" dirty="0">
            <a:ln>
              <a:solidFill>
                <a:schemeClr val="bg1">
                  <a:lumMod val="50000"/>
                </a:schemeClr>
              </a:solidFill>
            </a:ln>
          </a:endParaRPr>
        </a:p>
      </dsp:txBody>
      <dsp:txXfrm rot="-5400000">
        <a:off x="867845" y="3321993"/>
        <a:ext cx="7322416" cy="727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374007-5467-40BD-B513-1E64D3C5D079}">
      <dsp:nvSpPr>
        <dsp:cNvPr id="0" name=""/>
        <dsp:cNvSpPr/>
      </dsp:nvSpPr>
      <dsp:spPr>
        <a:xfrm rot="5400000">
          <a:off x="-292317" y="296204"/>
          <a:ext cx="1948780" cy="1364146"/>
        </a:xfrm>
        <a:prstGeom prst="chevron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МБОУ ДО ДТ «Вектор»</a:t>
          </a:r>
          <a:endParaRPr lang="ru-RU" sz="1900" kern="1200" dirty="0"/>
        </a:p>
      </dsp:txBody>
      <dsp:txXfrm rot="-5400000">
        <a:off x="0" y="685960"/>
        <a:ext cx="1364146" cy="584634"/>
      </dsp:txXfrm>
    </dsp:sp>
    <dsp:sp modelId="{5D958589-05D6-4F64-A62B-99E69B964808}">
      <dsp:nvSpPr>
        <dsp:cNvPr id="0" name=""/>
        <dsp:cNvSpPr/>
      </dsp:nvSpPr>
      <dsp:spPr>
        <a:xfrm rot="5400000">
          <a:off x="4153175" y="-2789029"/>
          <a:ext cx="1266707" cy="684476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Программа по дополнительному образованию «Школа выживания»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Программа по дополнительному образованию «Основы военной медицины»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Программа по дополнительному образованию «Основы рукопашного боя»</a:t>
          </a:r>
          <a:endParaRPr lang="ru-RU" sz="1600" kern="1200" dirty="0"/>
        </a:p>
      </dsp:txBody>
      <dsp:txXfrm rot="-5400000">
        <a:off x="1364146" y="61836"/>
        <a:ext cx="6782929" cy="1143035"/>
      </dsp:txXfrm>
    </dsp:sp>
    <dsp:sp modelId="{BBBECFA8-8E48-492D-A764-505D0EABE23B}">
      <dsp:nvSpPr>
        <dsp:cNvPr id="0" name=""/>
        <dsp:cNvSpPr/>
      </dsp:nvSpPr>
      <dsp:spPr>
        <a:xfrm rot="5400000">
          <a:off x="-292317" y="2054230"/>
          <a:ext cx="1948780" cy="1364146"/>
        </a:xfrm>
        <a:prstGeom prst="chevron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ЦРТ «Уголёк»</a:t>
          </a:r>
          <a:endParaRPr lang="ru-RU" sz="1900" kern="1200" dirty="0"/>
        </a:p>
      </dsp:txBody>
      <dsp:txXfrm rot="-5400000">
        <a:off x="0" y="2443986"/>
        <a:ext cx="1364146" cy="584634"/>
      </dsp:txXfrm>
    </dsp:sp>
    <dsp:sp modelId="{B041D521-B02C-443D-8B2F-0FB66DF3C924}">
      <dsp:nvSpPr>
        <dsp:cNvPr id="0" name=""/>
        <dsp:cNvSpPr/>
      </dsp:nvSpPr>
      <dsp:spPr>
        <a:xfrm rot="5400000">
          <a:off x="4188345" y="-1011433"/>
          <a:ext cx="1196367" cy="684476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Программа по дополнительному образованию «Тхэквондо» </a:t>
          </a:r>
          <a:endParaRPr lang="ru-RU" sz="24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1364146" y="1871168"/>
        <a:ext cx="6786363" cy="1079563"/>
      </dsp:txXfrm>
    </dsp:sp>
    <dsp:sp modelId="{D26C2789-66C8-47AC-B8DA-D25309A14EF1}">
      <dsp:nvSpPr>
        <dsp:cNvPr id="0" name=""/>
        <dsp:cNvSpPr/>
      </dsp:nvSpPr>
      <dsp:spPr>
        <a:xfrm rot="5400000">
          <a:off x="-292317" y="3812257"/>
          <a:ext cx="1948780" cy="1364146"/>
        </a:xfrm>
        <a:prstGeom prst="chevron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ВСЦ «Патриот»</a:t>
          </a:r>
          <a:endParaRPr lang="ru-RU" sz="1600" kern="1200" dirty="0"/>
        </a:p>
      </dsp:txBody>
      <dsp:txXfrm rot="-5400000">
        <a:off x="0" y="4202013"/>
        <a:ext cx="1364146" cy="584634"/>
      </dsp:txXfrm>
    </dsp:sp>
    <dsp:sp modelId="{2147FA06-ED03-49D8-9ED8-83CA50910CD0}">
      <dsp:nvSpPr>
        <dsp:cNvPr id="0" name=""/>
        <dsp:cNvSpPr/>
      </dsp:nvSpPr>
      <dsp:spPr>
        <a:xfrm rot="5400000">
          <a:off x="4153175" y="728706"/>
          <a:ext cx="1266707" cy="6844765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Программа по дополнительному образованию «Военное дело» </a:t>
          </a:r>
          <a:endParaRPr lang="ru-RU" sz="2400" kern="1200" dirty="0"/>
        </a:p>
      </dsp:txBody>
      <dsp:txXfrm rot="-5400000">
        <a:off x="1364146" y="3579571"/>
        <a:ext cx="6782929" cy="1143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218B6-ED1E-4531-984A-752F2AD86C8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26C8F-28E9-4807-A52A-9F5A6DA58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39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26C8F-28E9-4807-A52A-9F5A6DA588A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216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26C8F-28E9-4807-A52A-9F5A6DA588A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63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0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191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65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24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16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534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80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36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00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09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01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26F2-B601-425E-9CB6-49DD5A5AEC96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E4209-DC3D-4F08-822B-53844C87E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7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000" b="1" i="1" dirty="0"/>
              <a:t>«Эффективные практики формирования культуры безопасного</a:t>
            </a:r>
            <a:br>
              <a:rPr lang="ru-RU" sz="4000" b="1" i="1" dirty="0"/>
            </a:br>
            <a:r>
              <a:rPr lang="ru-RU" sz="4000" b="1" i="1" dirty="0"/>
              <a:t>поведения обучающихся»</a:t>
            </a:r>
            <a:r>
              <a:rPr lang="ru-RU" sz="4000" b="1" i="1" dirty="0"/>
              <a:t/>
            </a:r>
            <a:br>
              <a:rPr lang="ru-RU" sz="4000" b="1" i="1" dirty="0"/>
            </a:br>
            <a:endParaRPr lang="ru-RU" sz="4000" b="1" i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8182032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45224"/>
            <a:ext cx="7556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997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+mn-lt"/>
              </a:rPr>
              <a:t>Музей «Память» </a:t>
            </a:r>
            <a:br>
              <a:rPr lang="ru-RU" sz="3100" dirty="0" smtClean="0">
                <a:latin typeface="+mn-lt"/>
              </a:rPr>
            </a:br>
            <a:r>
              <a:rPr lang="ru-RU" sz="3100" dirty="0" smtClean="0">
                <a:latin typeface="+mn-lt"/>
              </a:rPr>
              <a:t>Просмотр и обсуждение видеоролика</a:t>
            </a:r>
            <a:br>
              <a:rPr lang="ru-RU" sz="3100" dirty="0" smtClean="0">
                <a:latin typeface="+mn-lt"/>
              </a:rPr>
            </a:br>
            <a:r>
              <a:rPr lang="ru-RU" sz="3100" dirty="0" smtClean="0">
                <a:latin typeface="+mn-lt"/>
              </a:rPr>
              <a:t> «Россия и Крым – один народ</a:t>
            </a:r>
            <a:r>
              <a:rPr lang="ru-RU" sz="2000" dirty="0" smtClean="0"/>
              <a:t>, </a:t>
            </a:r>
            <a:r>
              <a:rPr lang="ru-RU" sz="3100" dirty="0" smtClean="0"/>
              <a:t>одна судьба, одна история»</a:t>
            </a:r>
            <a:endParaRPr lang="ru-RU" sz="31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6927"/>
            <a:ext cx="716915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53136"/>
            <a:ext cx="3541713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4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/>
          <a:lstStyle/>
          <a:p>
            <a:r>
              <a:rPr lang="ru-RU" sz="4000" b="1" dirty="0" smtClean="0"/>
              <a:t>Фест</a:t>
            </a:r>
            <a:r>
              <a:rPr lang="ru-RU" b="1" dirty="0" smtClean="0"/>
              <a:t>иваль военной песни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5005387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61048"/>
            <a:ext cx="4616193" cy="284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99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850106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Акция</a:t>
            </a:r>
            <a:br>
              <a:rPr lang="ru-RU" sz="4000" b="1" dirty="0" smtClean="0"/>
            </a:br>
            <a:r>
              <a:rPr lang="ru-RU" sz="4000" b="1" dirty="0" smtClean="0"/>
              <a:t>«Я помню! Я горжусь!»</a:t>
            </a:r>
            <a:endParaRPr lang="ru-RU" sz="4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332794" cy="486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74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8640"/>
            <a:ext cx="8534061" cy="6480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cs typeface="Aharoni" pitchFamily="2" charset="-79"/>
              </a:rPr>
              <a:t>Патриотическое мероприятие</a:t>
            </a:r>
            <a:br>
              <a:rPr lang="ru-RU" sz="4000" b="1" dirty="0" smtClean="0">
                <a:cs typeface="Aharoni" pitchFamily="2" charset="-79"/>
              </a:rPr>
            </a:br>
            <a:r>
              <a:rPr lang="ru-RU" sz="4000" b="1" dirty="0" smtClean="0">
                <a:cs typeface="Aharoni" pitchFamily="2" charset="-79"/>
              </a:rPr>
              <a:t> «Сила в правде» </a:t>
            </a:r>
            <a:endParaRPr lang="ru-RU" sz="4000" b="1" dirty="0">
              <a:cs typeface="Aharoni" pitchFamily="2" charset="-79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85045"/>
            <a:ext cx="3143619" cy="419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60" y="1298140"/>
            <a:ext cx="4749800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300" y="4082840"/>
            <a:ext cx="3693170" cy="27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69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Патриоты России </a:t>
            </a:r>
            <a:endParaRPr lang="ru-RU" dirty="0"/>
          </a:p>
        </p:txBody>
      </p:sp>
      <p:pic>
        <p:nvPicPr>
          <p:cNvPr id="1026" name="Picture 2" descr="C:\Users\Учитель\Downloads\Telegram Desktop\photo_2024-12-03_08-59-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ownloads\Telegram Desktop\photo_2024-12-03_08-59-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68" y="2590986"/>
            <a:ext cx="5326698" cy="399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9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7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Встреча с ветеранами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4509120"/>
            <a:ext cx="4258816" cy="16170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Поздравление участников СВО с 23 февраля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269" y="2286819"/>
            <a:ext cx="4487979" cy="2498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7157"/>
            <a:ext cx="36639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663950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74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58636" cy="1224136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Акция «Коллективная песня Победы»</a:t>
            </a:r>
            <a:endParaRPr lang="ru-RU" sz="4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89491"/>
            <a:ext cx="3960440" cy="364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50519"/>
            <a:ext cx="3847592" cy="288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22630"/>
            <a:ext cx="2945664" cy="428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55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46767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283" y="2564904"/>
            <a:ext cx="4011613" cy="301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dirty="0"/>
              <a:t>И</a:t>
            </a:r>
            <a:r>
              <a:rPr lang="ru-RU" dirty="0" smtClean="0"/>
              <a:t>сторический </a:t>
            </a:r>
            <a:r>
              <a:rPr lang="ru-RU" dirty="0" err="1" smtClean="0"/>
              <a:t>квест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“Битва </a:t>
            </a:r>
            <a:r>
              <a:rPr lang="ru-RU" dirty="0"/>
              <a:t>за Ленинград</a:t>
            </a:r>
            <a:r>
              <a:rPr lang="ru-RU" dirty="0" smtClean="0"/>
              <a:t>”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4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Autofit/>
          </a:bodyPr>
          <a:lstStyle/>
          <a:p>
            <a:r>
              <a:rPr lang="ru-RU" b="1" dirty="0" smtClean="0"/>
              <a:t>Когда люди объединяются – они могут гораздо больше</a:t>
            </a:r>
            <a:endParaRPr lang="ru-RU" b="1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213" y="2785103"/>
            <a:ext cx="5297574" cy="351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65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1" y="0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86" y="188640"/>
            <a:ext cx="2487613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3216"/>
            <a:ext cx="91440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28841"/>
            <a:ext cx="2160240" cy="1600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8997" y="5175783"/>
            <a:ext cx="9144000" cy="1254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959" y="3659965"/>
            <a:ext cx="2123207" cy="149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90653"/>
            <a:ext cx="2575355" cy="1566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7" y="3595589"/>
            <a:ext cx="1944051" cy="1633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726031"/>
            <a:ext cx="9144000" cy="15935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99792" y="476672"/>
            <a:ext cx="63023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«Школа - это мастерская, где формируется мысль подрастающего поколения. Надо крепко держать ее в руках, если не хочешь выпустить из рук будущее»</a:t>
            </a:r>
          </a:p>
          <a:p>
            <a:pPr algn="r"/>
            <a:r>
              <a:rPr lang="ru-RU" sz="2800" b="1" dirty="0" smtClean="0"/>
              <a:t>А. Барбюс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990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Профильные классы МБОУ «СОШ №64»</a:t>
            </a:r>
            <a:endParaRPr lang="ru-RU" sz="4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7991282"/>
              </p:ext>
            </p:extLst>
          </p:nvPr>
        </p:nvGraphicFramePr>
        <p:xfrm>
          <a:off x="611560" y="155679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0645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7463"/>
            <a:ext cx="9180512" cy="687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0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15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861598" cy="2952328"/>
          </a:xfrm>
        </p:spPr>
        <p:txBody>
          <a:bodyPr>
            <a:normAutofit/>
          </a:bodyPr>
          <a:lstStyle/>
          <a:p>
            <a:r>
              <a:rPr lang="ru-RU" sz="2800" b="1" dirty="0">
                <a:cs typeface="Aharoni" pitchFamily="2" charset="-79"/>
              </a:rPr>
              <a:t>«Продуктивные технологии</a:t>
            </a:r>
            <a:br>
              <a:rPr lang="ru-RU" sz="2800" b="1" dirty="0">
                <a:cs typeface="Aharoni" pitchFamily="2" charset="-79"/>
              </a:rPr>
            </a:br>
            <a:r>
              <a:rPr lang="ru-RU" sz="2800" b="1" dirty="0">
                <a:cs typeface="Aharoni" pitchFamily="2" charset="-79"/>
              </a:rPr>
              <a:t>формирования безопасности обучающихся в кадетском </a:t>
            </a:r>
            <a:r>
              <a:rPr lang="ru-RU" sz="2800" b="1" dirty="0" smtClean="0">
                <a:cs typeface="Aharoni" pitchFamily="2" charset="-79"/>
              </a:rPr>
              <a:t>классе»</a:t>
            </a:r>
            <a:endParaRPr lang="ru-RU" sz="2800" b="1" dirty="0">
              <a:cs typeface="Aharoni" pitchFamily="2" charset="-79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" t="6438" r="4398" b="12823"/>
          <a:stretch/>
        </p:blipFill>
        <p:spPr bwMode="auto">
          <a:xfrm>
            <a:off x="6019813" y="2420888"/>
            <a:ext cx="2813620" cy="253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517232"/>
            <a:ext cx="6022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725194"/>
            <a:ext cx="7556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0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 в кадетских классах 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" y="980728"/>
            <a:ext cx="4857466" cy="3435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0"/>
          <a:stretch/>
        </p:blipFill>
        <p:spPr bwMode="auto">
          <a:xfrm>
            <a:off x="4101147" y="3224884"/>
            <a:ext cx="4680520" cy="3630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9" b="3629"/>
          <a:stretch/>
        </p:blipFill>
        <p:spPr bwMode="auto">
          <a:xfrm>
            <a:off x="4898138" y="980728"/>
            <a:ext cx="4077855" cy="224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3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Форма в кадетских классах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5190340" cy="367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119"/>
            <a:ext cx="4932040" cy="3601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641" y="583673"/>
            <a:ext cx="2077648" cy="263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Людмила\Desktop\рабочий стол 3\надо\Документы конкурсантов\Downloads\Telegram Desktop\photo_2024-12-03_06-56-4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0"/>
          <a:stretch/>
        </p:blipFill>
        <p:spPr bwMode="auto">
          <a:xfrm>
            <a:off x="197876" y="4149080"/>
            <a:ext cx="4374124" cy="26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26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Кадетские классы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24572353"/>
              </p:ext>
            </p:extLst>
          </p:nvPr>
        </p:nvGraphicFramePr>
        <p:xfrm>
          <a:off x="467544" y="980728"/>
          <a:ext cx="820891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222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Занятие в МБОУ ДО «ДТ «Вектор»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46" y="1196752"/>
            <a:ext cx="4392488" cy="247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34" y="4005064"/>
            <a:ext cx="4530900" cy="254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64840"/>
            <a:ext cx="345554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82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163</Words>
  <Application>Microsoft Office PowerPoint</Application>
  <PresentationFormat>Экран (4:3)</PresentationFormat>
  <Paragraphs>34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«Эффективные практики формирования культуры безопасного поведения обучающихся» </vt:lpstr>
      <vt:lpstr>Презентация PowerPoint</vt:lpstr>
      <vt:lpstr>Профильные классы МБОУ «СОШ №64»</vt:lpstr>
      <vt:lpstr>Презентация PowerPoint</vt:lpstr>
      <vt:lpstr>«Продуктивные технологии формирования безопасности обучающихся в кадетском классе»</vt:lpstr>
      <vt:lpstr>Форма в кадетских классах </vt:lpstr>
      <vt:lpstr>Форма в кадетских классах </vt:lpstr>
      <vt:lpstr>Кадетские классы</vt:lpstr>
      <vt:lpstr>Занятие в МБОУ ДО «ДТ «Вектор»</vt:lpstr>
      <vt:lpstr>Музей «Память»  Просмотр и обсуждение видеоролика  «Россия и Крым – один народ, одна судьба, одна история»</vt:lpstr>
      <vt:lpstr>Фестиваль военной песни</vt:lpstr>
      <vt:lpstr>Акция «Я помню! Я горжусь!»</vt:lpstr>
      <vt:lpstr>Патриотическое мероприятие  «Сила в правде» </vt:lpstr>
      <vt:lpstr>Патриоты России </vt:lpstr>
      <vt:lpstr>Встреча с ветеранами</vt:lpstr>
      <vt:lpstr>Акция «Коллективная песня Победы»</vt:lpstr>
      <vt:lpstr>Исторический квест “Битва за Ленинград” </vt:lpstr>
      <vt:lpstr>Когда люди объединяются – они могут гораздо больше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общего и дополнительного образования  при реализации программ профильных классов</dc:title>
  <dc:creator>Людмила</dc:creator>
  <cp:lastModifiedBy>Людмила</cp:lastModifiedBy>
  <cp:revision>59</cp:revision>
  <dcterms:created xsi:type="dcterms:W3CDTF">2024-12-01T09:05:32Z</dcterms:created>
  <dcterms:modified xsi:type="dcterms:W3CDTF">2025-08-25T13:12:18Z</dcterms:modified>
</cp:coreProperties>
</file>